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520E12-7504-4856-B11E-AF01BF60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1227300-AB40-41E1-BAD9-0FD682A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A6D4-DA0B-4362-A962-E521D2EFC9D6}" type="datetimeFigureOut">
              <a:rPr lang="zh-TW" altLang="en-US" smtClean="0"/>
              <a:t>2020/8/31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950A0F-53E6-477E-A033-BCDEBBB5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967E4A-5EF5-48C2-A1C3-D56AF295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620-B3AF-4701-9692-27A60E242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61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C507ED-87F7-45D4-922D-2368D534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E27812-16FC-43EB-9252-2B961658D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0F3398-CF1C-43C8-82A7-29FFC0A3F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A6D4-DA0B-4362-A962-E521D2EFC9D6}" type="datetimeFigureOut">
              <a:rPr lang="zh-TW" altLang="en-US" smtClean="0"/>
              <a:t>2020/8/31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FBD655-F85D-4E6E-8A2C-FAA246DD2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2040AC8-1CF8-41D3-B041-19C170D05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6620-B3AF-4701-9692-27A60E242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46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974B741-6B33-4015-AC88-9F1C382A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3B4FBD1-2288-47C7-ADDB-F39779822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3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4DC9FD9-2A12-4140-81A3-971F6A0C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E123D37-7BF1-40CD-8E40-99B61C94C6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7E9DA1F-88DB-484F-B37A-569483E9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DD11635-4ABB-4FBC-8856-97297150B9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2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DD0BE1B-3B74-4077-A10B-9072E1F3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031044A-87E1-40BD-86D6-926E6A7DF1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9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BF115DA-8A03-4F51-9876-40EEE7E1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66F5B80-5D41-4B81-B60A-4E4C59AB1D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FC1E8BF-5523-4C06-B077-FD798A9F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9FE3A4C-3AFA-43EF-8B3C-F4809AFF55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82243D7-7FAD-4142-A24F-F1BD6CCD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9327B27-E379-4EE7-93BE-FEAEFAF2E0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36BEDB3-4B29-4950-8D74-10213613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E59C05C-A644-4E08-B9BA-FA7881BA1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B288C03-E261-4078-B912-F27CAC41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956F87B-A40A-446D-9D41-A6CB1996AB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AA30B61-905C-4658-A6C4-F2BC7D0F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5A6357B-C338-4E14-90B2-1E46A28D07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72DF1E4-1518-4640-9EB3-676B0E7E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B6384E-22BA-4AF3-B514-82E8611D7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5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CDE92E4-7E69-468E-A8CE-E1E1FF4C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8B017C-7AD0-4199-946D-9A472FDB2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2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EFA2FEB-D03B-4B38-BC24-8A4FE4ED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5FB1262-D627-48AC-B39B-1EE7295C4A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王昇超</dc:creator>
  <cp:lastModifiedBy>王昇超</cp:lastModifiedBy>
  <cp:revision>1</cp:revision>
  <dcterms:created xsi:type="dcterms:W3CDTF">2020-08-31T10:08:57Z</dcterms:created>
  <dcterms:modified xsi:type="dcterms:W3CDTF">2020-08-31T10:08:57Z</dcterms:modified>
</cp:coreProperties>
</file>